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32"/>
  </p:notesMasterIdLst>
  <p:handoutMasterIdLst>
    <p:handoutMasterId r:id="rId33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59" r:id="rId15"/>
    <p:sldId id="348" r:id="rId16"/>
    <p:sldId id="350" r:id="rId17"/>
    <p:sldId id="355" r:id="rId18"/>
    <p:sldId id="353" r:id="rId19"/>
    <p:sldId id="354" r:id="rId20"/>
    <p:sldId id="352" r:id="rId21"/>
    <p:sldId id="357" r:id="rId22"/>
    <p:sldId id="356" r:id="rId23"/>
    <p:sldId id="358" r:id="rId24"/>
    <p:sldId id="291" r:id="rId25"/>
    <p:sldId id="297" r:id="rId26"/>
    <p:sldId id="298" r:id="rId27"/>
    <p:sldId id="289" r:id="rId28"/>
    <p:sldId id="343" r:id="rId29"/>
    <p:sldId id="344" r:id="rId30"/>
    <p:sldId id="269" r:id="rId3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59"/>
            <p14:sldId id="348"/>
            <p14:sldId id="350"/>
            <p14:sldId id="355"/>
            <p14:sldId id="353"/>
            <p14:sldId id="354"/>
            <p14:sldId id="352"/>
            <p14:sldId id="357"/>
            <p14:sldId id="356"/>
            <p14:sldId id="358"/>
          </p14:sldIdLst>
        </p14:section>
        <p14:section name="Avslut" id="{1C40F511-A39A-4F8C-9D52-5F41ABFF431E}">
          <p14:sldIdLst>
            <p14:sldId id="291"/>
            <p14:sldId id="297"/>
            <p14:sldId id="298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D7"/>
    <a:srgbClr val="FFFFFF"/>
    <a:srgbClr val="F68B1F"/>
    <a:srgbClr val="31CC43"/>
    <a:srgbClr val="008BC3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57740" autoAdjust="0"/>
  </p:normalViewPr>
  <p:slideViewPr>
    <p:cSldViewPr>
      <p:cViewPr varScale="1">
        <p:scale>
          <a:sx n="92" d="100"/>
          <a:sy n="92" d="100"/>
        </p:scale>
        <p:origin x="294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2025-05-14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2025-05-14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  <a:p>
            <a:pPr marL="171450" indent="-171450">
              <a:buFontTx/>
              <a:buChar char="-"/>
            </a:pPr>
            <a:r>
              <a:rPr lang="en-US"/>
              <a:t>Vårens Activesolution-sponsrade event, en community-kväll. På hösten kör vi en community-dag (e.g. halvdag) i samband med release av ny .NET-version (.NET Conf)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81-40DB-CDAB-72C8-7BF7A897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BB8A-246A-7DF3-ECEB-5867C99B8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B27DF-F32F-4192-D227-BED01C68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Det som trigger “något” är t.ex.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Click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Load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Reveal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[VISA EXEMPEL]</a:t>
            </a:r>
          </a:p>
          <a:p>
            <a:pPr marL="628650" lvl="1" indent="-171450">
              <a:buFontTx/>
              <a:buChar char="-"/>
            </a:pPr>
            <a:endParaRPr lang="en-US" b="0" u="none"/>
          </a:p>
          <a:p>
            <a:pPr marL="171450" lvl="0" indent="-171450">
              <a:buFontTx/>
              <a:buChar char="-"/>
            </a:pPr>
            <a:r>
              <a:rPr lang="en-US" b="0" u="none"/>
              <a:t>Modifiers/filters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09A8-DCE6-1260-5940-EF00B87AF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856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CC27-D619-BBBF-D4C4-73322C24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8E5-5F3E-7A3B-A3DF-D0F50F21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B45B7-AA48-BB62-F3A5-FAB66BB2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Välkänt sätt att välja targets, mha vanlig </a:t>
            </a:r>
            <a:r>
              <a:rPr lang="en-US" b="1" u="none"/>
              <a:t>CSS selector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D410-6535-32E8-CEFA-48FE4462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64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EB05-71FD-A0C9-04AF-D5869944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7630A-0170-975F-1890-373424F70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7C61E-7FA4-BF57-FB15-686890E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Notera </a:t>
            </a:r>
            <a:r>
              <a:rPr lang="en-US" b="1" u="sng"/>
              <a:t>OOB swaps</a:t>
            </a:r>
            <a:r>
              <a:rPr lang="en-US" b="0" u="none"/>
              <a:t> -&gt; vi kollar på det senare!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157-615D-8DCC-B605-6CD1C069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49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012-5E58-3302-45B2-8E2F25C8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DCF-DB9B-6F20-90AC-484D2C06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DFB2D-69D5-CB72-2A84-D404685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none"/>
              <a:t>ScrollToLoad (https://localhost:7205/Examples/ScrollToLoad)</a:t>
            </a:r>
          </a:p>
          <a:p>
            <a:pPr marL="0" indent="0">
              <a:buFontTx/>
              <a:buNone/>
            </a:pPr>
            <a:r>
              <a:rPr lang="en-US" b="1" u="none"/>
              <a:t>- inheritance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45EA-494F-FA8E-C741-2C4E63C2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170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7D31-8A65-2E94-AF94-EDAB9BDD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214D0-F8F1-8C63-7541-BA86F9ED7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94F0C-02F7-6937-BB07-C7807BFF4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82878-1266-CF47-4495-E65CF9CA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020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12F7-4AAD-9898-4307-EF0AF857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E906D-5023-77B7-D471-A0493AA37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74147-88E1-768D-3FD7-63A0B4559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DF72-AC44-7EE5-9A54-F038CA912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23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5B5F-6E28-9B48-FAEC-A37E3B16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0B138-E8F1-4A5A-DC54-F12B97561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15C6A-7434-B8A0-7655-A695A6DA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57CBB-13C0-580A-A40C-ECA401059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8046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Den här sessionen blir nog den mest fullspäckade med minst innehåll som jag någonsin gjort.</a:t>
            </a:r>
          </a:p>
          <a:p>
            <a:pPr marL="171450" indent="-171450">
              <a:buFontTx/>
              <a:buChar char="-"/>
            </a:pPr>
            <a:r>
              <a:rPr lang="en-US"/>
              <a:t>htmx – Completes the HTML as hypertext</a:t>
            </a:r>
          </a:p>
          <a:p>
            <a:pPr marL="171450" indent="-171450">
              <a:buFontTx/>
              <a:buChar char="-"/>
            </a:pPr>
            <a:r>
              <a:rPr lang="en-US"/>
              <a:t>Dynamiska, livfulla, explicita system, på det sättet som webben från början såg 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Carson Gross 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Lärare vid Montana State University – kurser i db, kompilatorer, programmeringsspråk C, assembler etc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Har ett bolag som heter Big Sky Software</a:t>
            </a:r>
          </a:p>
          <a:p>
            <a:pPr marL="171450" lvl="0" indent="-171450">
              <a:buFontTx/>
              <a:buChar char="-"/>
            </a:pPr>
            <a:endParaRPr lang="sv-SE" b="0" u="none"/>
          </a:p>
          <a:p>
            <a:pPr marL="171450" lvl="0" indent="-171450">
              <a:buFontTx/>
              <a:buChar char="-"/>
            </a:pPr>
            <a:r>
              <a:rPr lang="sv-SE" b="0" u="none"/>
              <a:t>Tröttnade på att allt blev så implicit och komplicerat, byggde intercooler.js (2013), föregångare till htmx.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Det var då angular.js och vue började synas…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Flummigt!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Målet var att: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gå tillbaka till HTML, ren HTML, som ren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inte skriva javascript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webbserverar göra det som dom är bra på – returnera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webbläsare göra det som dom är bra på – rendera HTML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kommunikationen är dom kända http-verben</a:t>
            </a:r>
          </a:p>
          <a:p>
            <a:pPr marL="171450" indent="-171450">
              <a:buFontTx/>
              <a:buChar char="-"/>
            </a:pP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Till storleken LIIIITET beroende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Zero-build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Ladda ner js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Plocka det från CDN</a:t>
            </a:r>
          </a:p>
          <a:p>
            <a:pPr marL="171450" lvl="0" indent="-171450">
              <a:buFontTx/>
              <a:buChar char="-"/>
            </a:pPr>
            <a:r>
              <a:rPr lang="en-US" b="0" u="none"/>
              <a:t>Transpilera inget</a:t>
            </a:r>
          </a:p>
          <a:p>
            <a:pPr marL="171450" lvl="0" indent="-171450">
              <a:buFontTx/>
              <a:buChar char="-"/>
            </a:pPr>
            <a:endParaRPr lang="en-US" b="0" u="none"/>
          </a:p>
          <a:p>
            <a:pPr marL="171450" lvl="0" indent="-171450">
              <a:buFontTx/>
              <a:buChar char="-"/>
            </a:pPr>
            <a:r>
              <a:rPr lang="en-US" b="0" u="none"/>
              <a:t>Skriv HTML, med custom-attribut som triggar beteende och visar resultat</a:t>
            </a:r>
          </a:p>
          <a:p>
            <a:pPr marL="171450" lvl="0" indent="-171450">
              <a:buFontTx/>
              <a:buChar char="-"/>
            </a:pPr>
            <a:r>
              <a:rPr lang="en-US" b="0" u="none"/>
              <a:t>[Gå igenom quick-start-exemplet]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3200" b="1" u="none"/>
              <a:t>Click Hello Time</a:t>
            </a:r>
            <a:endParaRPr lang="sv-SE" sz="3200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="0" u="none"/>
              <a:t>https://htmx.org/server-examples/</a:t>
            </a:r>
          </a:p>
          <a:p>
            <a:pPr marL="171450" indent="-171450">
              <a:buFontTx/>
              <a:buChar char="-"/>
            </a:pPr>
            <a:endParaRPr lang="sv-SE" b="0" u="none"/>
          </a:p>
          <a:p>
            <a:pPr marL="171450" indent="-171450">
              <a:buFontTx/>
              <a:buChar char="-"/>
            </a:pPr>
            <a:r>
              <a:rPr lang="sv-SE" b="0" u="none"/>
              <a:t>jQuery då?!?!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6D16-3406-5F8A-1F41-9A981E58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786C2-93E9-931C-98B3-4980B97AB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BE586-CB93-C93E-7826-1BF6C83F9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Föregående flora av tekniker påvisar HATEOAS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och server är löst kopplade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har liten eller ingen kunskap om servern UTOM genom att förstå hypermedia, aka HTML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5B35-27F7-14C2-0602-44DA4FC70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882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htmx.org/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0.png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jp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10" Type="http://schemas.openxmlformats.org/officeDocument/2006/relationships/image" Target="../media/image29.jpg"/><Relationship Id="rId19" Type="http://schemas.openxmlformats.org/officeDocument/2006/relationships/image" Target="../media/image38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 anchor="ctr">
            <a:normAutofit/>
          </a:bodyPr>
          <a:lstStyle/>
          <a:p>
            <a:r>
              <a:rPr lang="sv-SE" sz="3600">
                <a:solidFill>
                  <a:schemeClr val="bg2">
                    <a:lumMod val="75000"/>
                  </a:schemeClr>
                </a:solidFill>
              </a:rPr>
              <a:t>Swenug Örebro</a:t>
            </a:r>
            <a:br>
              <a:rPr lang="sv-SE" sz="3600"/>
            </a:br>
            <a:r>
              <a:rPr lang="sv-SE"/>
              <a:t>.NET Community Night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828335">
            <a:off x="3541882" y="3748860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D7711-99FF-8BA5-E4C3-D49828E8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0F656-2D68-15E9-865D-EDB95437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triggers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58E46D1-58F7-DCC9-453A-AA5E9F3D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52EC6-39EB-3012-E62A-E2DCCC94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Triggers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events: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click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mouseenter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load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reveal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…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modifiers / filters: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delay:Xs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every 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 &amp;&amp; shiftKey]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…</a:t>
            </a:r>
            <a:endParaRPr lang="en-US" sz="18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410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8D48F-041A-8830-3855-3806B6D2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387-883D-4488-1163-F047976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targets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1343E13-02B2-2E1D-92CB-012F5B64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D8FA2A-9641-5254-CF19-2A4D7D29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Targets</a:t>
            </a:r>
          </a:p>
          <a:p>
            <a:pPr marL="0" indent="0">
              <a:buNone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</a:t>
            </a: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Var ska resultatet hamna?</a:t>
            </a:r>
            <a:endParaRPr lang="en-US" sz="2800" b="1" u="sng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CSS selectors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closest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next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previous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find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sz="2800" b="1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8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97DC-FD17-08EB-5085-BFAA1B5A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E88B0-E330-DF6B-80C5-32904AF9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swapping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3B52BF94-2D89-88BA-A005-DBB4832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DBA711-2745-AA9B-8B68-2043CD08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Swapping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1800" b="1" u="sng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“Hur” ska resultatet hamna?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3E88-8DBB-4985-C693-25A84F15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75" t="-2345" r="-1575" b="-2345"/>
          <a:stretch/>
        </p:blipFill>
        <p:spPr>
          <a:xfrm>
            <a:off x="838200" y="2996952"/>
            <a:ext cx="7417658" cy="2832534"/>
          </a:xfrm>
          <a:custGeom>
            <a:avLst/>
            <a:gdLst>
              <a:gd name="connsiteX0" fmla="*/ 0 w 7417658"/>
              <a:gd name="connsiteY0" fmla="*/ 0 h 2832534"/>
              <a:gd name="connsiteX1" fmla="*/ 7417658 w 7417658"/>
              <a:gd name="connsiteY1" fmla="*/ 0 h 2832534"/>
              <a:gd name="connsiteX2" fmla="*/ 7417658 w 7417658"/>
              <a:gd name="connsiteY2" fmla="*/ 2832534 h 2832534"/>
              <a:gd name="connsiteX3" fmla="*/ 0 w 7417658"/>
              <a:gd name="connsiteY3" fmla="*/ 2832534 h 2832534"/>
              <a:gd name="connsiteX4" fmla="*/ 0 w 7417658"/>
              <a:gd name="connsiteY4" fmla="*/ 0 h 283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58" h="2832534" fill="none" extrusionOk="0">
                <a:moveTo>
                  <a:pt x="0" y="0"/>
                </a:moveTo>
                <a:cubicBezTo>
                  <a:pt x="1370428" y="-49533"/>
                  <a:pt x="6272334" y="-14809"/>
                  <a:pt x="7417658" y="0"/>
                </a:cubicBezTo>
                <a:cubicBezTo>
                  <a:pt x="7505297" y="970537"/>
                  <a:pt x="7344979" y="2406779"/>
                  <a:pt x="7417658" y="2832534"/>
                </a:cubicBezTo>
                <a:cubicBezTo>
                  <a:pt x="5846634" y="2784303"/>
                  <a:pt x="1079162" y="2916989"/>
                  <a:pt x="0" y="2832534"/>
                </a:cubicBezTo>
                <a:cubicBezTo>
                  <a:pt x="-38581" y="1799667"/>
                  <a:pt x="63341" y="976262"/>
                  <a:pt x="0" y="0"/>
                </a:cubicBezTo>
                <a:close/>
              </a:path>
              <a:path w="7417658" h="2832534" stroke="0" extrusionOk="0">
                <a:moveTo>
                  <a:pt x="0" y="0"/>
                </a:moveTo>
                <a:cubicBezTo>
                  <a:pt x="922353" y="118645"/>
                  <a:pt x="4980044" y="116012"/>
                  <a:pt x="7417658" y="0"/>
                </a:cubicBezTo>
                <a:cubicBezTo>
                  <a:pt x="7284776" y="1173407"/>
                  <a:pt x="7502609" y="1513565"/>
                  <a:pt x="7417658" y="2832534"/>
                </a:cubicBezTo>
                <a:cubicBezTo>
                  <a:pt x="5559918" y="2967134"/>
                  <a:pt x="3069853" y="2675338"/>
                  <a:pt x="0" y="2832534"/>
                </a:cubicBezTo>
                <a:cubicBezTo>
                  <a:pt x="-20187" y="2395778"/>
                  <a:pt x="-152480" y="1262041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6B0A0-B355-280A-DF60-46488EA45D5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8E7-CE22-AE3A-DD6D-6D981CCD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91008-F5F3-9284-65C5-A609752A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indicators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481C032-13C4-B534-3097-8B256C15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54300-EA21-2996-C284-A9E57E5F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Indicators 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49EAF-4AD8-7487-B104-47E86F24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06" t="-9936" r="-1523" b="-8255"/>
          <a:stretch/>
        </p:blipFill>
        <p:spPr>
          <a:xfrm>
            <a:off x="1343472" y="2327689"/>
            <a:ext cx="4896543" cy="1317335"/>
          </a:xfrm>
          <a:custGeom>
            <a:avLst/>
            <a:gdLst>
              <a:gd name="connsiteX0" fmla="*/ 0 w 4896543"/>
              <a:gd name="connsiteY0" fmla="*/ 0 h 1317335"/>
              <a:gd name="connsiteX1" fmla="*/ 4896543 w 4896543"/>
              <a:gd name="connsiteY1" fmla="*/ 0 h 1317335"/>
              <a:gd name="connsiteX2" fmla="*/ 4896543 w 4896543"/>
              <a:gd name="connsiteY2" fmla="*/ 1317335 h 1317335"/>
              <a:gd name="connsiteX3" fmla="*/ 0 w 4896543"/>
              <a:gd name="connsiteY3" fmla="*/ 1317335 h 1317335"/>
              <a:gd name="connsiteX4" fmla="*/ 0 w 4896543"/>
              <a:gd name="connsiteY4" fmla="*/ 0 h 13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6543" h="1317335" fill="none" extrusionOk="0">
                <a:moveTo>
                  <a:pt x="0" y="0"/>
                </a:moveTo>
                <a:cubicBezTo>
                  <a:pt x="696223" y="-49533"/>
                  <a:pt x="3223602" y="-14809"/>
                  <a:pt x="4896543" y="0"/>
                </a:cubicBezTo>
                <a:cubicBezTo>
                  <a:pt x="4952993" y="188432"/>
                  <a:pt x="5000001" y="889200"/>
                  <a:pt x="4896543" y="1317335"/>
                </a:cubicBezTo>
                <a:cubicBezTo>
                  <a:pt x="4151855" y="1269104"/>
                  <a:pt x="1663768" y="1401790"/>
                  <a:pt x="0" y="1317335"/>
                </a:cubicBezTo>
                <a:cubicBezTo>
                  <a:pt x="-18980" y="939859"/>
                  <a:pt x="-105035" y="620163"/>
                  <a:pt x="0" y="0"/>
                </a:cubicBezTo>
                <a:close/>
              </a:path>
              <a:path w="4896543" h="1317335" stroke="0" extrusionOk="0">
                <a:moveTo>
                  <a:pt x="0" y="0"/>
                </a:moveTo>
                <a:cubicBezTo>
                  <a:pt x="1473183" y="118645"/>
                  <a:pt x="2560718" y="116012"/>
                  <a:pt x="4896543" y="0"/>
                </a:cubicBezTo>
                <a:cubicBezTo>
                  <a:pt x="4992288" y="187206"/>
                  <a:pt x="4859331" y="919021"/>
                  <a:pt x="4896543" y="1317335"/>
                </a:cubicBezTo>
                <a:cubicBezTo>
                  <a:pt x="3081796" y="1451935"/>
                  <a:pt x="1773191" y="1160139"/>
                  <a:pt x="0" y="1317335"/>
                </a:cubicBezTo>
                <a:cubicBezTo>
                  <a:pt x="-99161" y="873541"/>
                  <a:pt x="-18172" y="52070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F115F-2AFA-A631-30B0-ED384F81C425}"/>
              </a:ext>
            </a:extLst>
          </p:cNvPr>
          <p:cNvSpPr/>
          <p:nvPr/>
        </p:nvSpPr>
        <p:spPr>
          <a:xfrm>
            <a:off x="3087162" y="3190385"/>
            <a:ext cx="1556846" cy="2092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9FC87-05AE-4900-C1A0-15EA046AB865}"/>
              </a:ext>
            </a:extLst>
          </p:cNvPr>
          <p:cNvSpPr/>
          <p:nvPr/>
        </p:nvSpPr>
        <p:spPr>
          <a:xfrm>
            <a:off x="3351946" y="2644662"/>
            <a:ext cx="1879957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130EF-99DF-E15B-D71D-60579F335B45}"/>
              </a:ext>
            </a:extLst>
          </p:cNvPr>
          <p:cNvCxnSpPr>
            <a:cxnSpLocks/>
          </p:cNvCxnSpPr>
          <p:nvPr/>
        </p:nvCxnSpPr>
        <p:spPr>
          <a:xfrm flipH="1">
            <a:off x="2923696" y="2841674"/>
            <a:ext cx="418454" cy="340963"/>
          </a:xfrm>
          <a:prstGeom prst="straightConnector1">
            <a:avLst/>
          </a:prstGeom>
          <a:ln w="25400">
            <a:solidFill>
              <a:srgbClr val="F68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379AD4-6CC9-D5D1-C594-5D576E31E191}"/>
              </a:ext>
            </a:extLst>
          </p:cNvPr>
          <p:cNvSpPr/>
          <p:nvPr/>
        </p:nvSpPr>
        <p:spPr>
          <a:xfrm>
            <a:off x="2081317" y="3190385"/>
            <a:ext cx="959351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68A99-087F-4056-67F0-94EC76A4C9CB}"/>
              </a:ext>
            </a:extLst>
          </p:cNvPr>
          <p:cNvGrpSpPr/>
          <p:nvPr/>
        </p:nvGrpSpPr>
        <p:grpSpPr>
          <a:xfrm>
            <a:off x="2063552" y="3907380"/>
            <a:ext cx="6624736" cy="2689972"/>
            <a:chOff x="2063552" y="3907380"/>
            <a:chExt cx="6624736" cy="2689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C2688-719C-72F7-9A44-6769505F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2273" t="-3590" r="-2273" b="-3590"/>
            <a:stretch/>
          </p:blipFill>
          <p:spPr>
            <a:xfrm>
              <a:off x="2063552" y="3907380"/>
              <a:ext cx="6624736" cy="2689972"/>
            </a:xfrm>
            <a:custGeom>
              <a:avLst/>
              <a:gdLst>
                <a:gd name="connsiteX0" fmla="*/ 0 w 6624736"/>
                <a:gd name="connsiteY0" fmla="*/ 0 h 2689972"/>
                <a:gd name="connsiteX1" fmla="*/ 6624736 w 6624736"/>
                <a:gd name="connsiteY1" fmla="*/ 0 h 2689972"/>
                <a:gd name="connsiteX2" fmla="*/ 6624736 w 6624736"/>
                <a:gd name="connsiteY2" fmla="*/ 2689972 h 2689972"/>
                <a:gd name="connsiteX3" fmla="*/ 0 w 6624736"/>
                <a:gd name="connsiteY3" fmla="*/ 2689972 h 2689972"/>
                <a:gd name="connsiteX4" fmla="*/ 0 w 6624736"/>
                <a:gd name="connsiteY4" fmla="*/ 0 h 268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4736" h="2689972" fill="none" extrusionOk="0">
                  <a:moveTo>
                    <a:pt x="0" y="0"/>
                  </a:moveTo>
                  <a:cubicBezTo>
                    <a:pt x="984067" y="-49533"/>
                    <a:pt x="4433101" y="-14809"/>
                    <a:pt x="6624736" y="0"/>
                  </a:cubicBezTo>
                  <a:cubicBezTo>
                    <a:pt x="6712375" y="1291282"/>
                    <a:pt x="6552057" y="1899084"/>
                    <a:pt x="6624736" y="2689972"/>
                  </a:cubicBezTo>
                  <a:cubicBezTo>
                    <a:pt x="4324876" y="2641741"/>
                    <a:pt x="1491020" y="2774427"/>
                    <a:pt x="0" y="2689972"/>
                  </a:cubicBezTo>
                  <a:cubicBezTo>
                    <a:pt x="-38581" y="2234959"/>
                    <a:pt x="63341" y="656930"/>
                    <a:pt x="0" y="0"/>
                  </a:cubicBezTo>
                  <a:close/>
                </a:path>
                <a:path w="6624736" h="2689972" stroke="0" extrusionOk="0">
                  <a:moveTo>
                    <a:pt x="0" y="0"/>
                  </a:moveTo>
                  <a:cubicBezTo>
                    <a:pt x="1876394" y="118645"/>
                    <a:pt x="3539922" y="116012"/>
                    <a:pt x="6624736" y="0"/>
                  </a:cubicBezTo>
                  <a:cubicBezTo>
                    <a:pt x="6491854" y="839780"/>
                    <a:pt x="6709687" y="2214864"/>
                    <a:pt x="6624736" y="2689972"/>
                  </a:cubicBezTo>
                  <a:cubicBezTo>
                    <a:pt x="3946043" y="2824572"/>
                    <a:pt x="2867954" y="2532776"/>
                    <a:pt x="0" y="2689972"/>
                  </a:cubicBezTo>
                  <a:cubicBezTo>
                    <a:pt x="-20187" y="2108367"/>
                    <a:pt x="-152480" y="343534"/>
                    <a:pt x="0" y="0"/>
                  </a:cubicBezTo>
                  <a:close/>
                </a:path>
              </a:pathLst>
            </a:custGeom>
            <a:ln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0C6B6E-E35C-1EF1-9D4D-8C30613043FA}"/>
                </a:ext>
              </a:extLst>
            </p:cNvPr>
            <p:cNvSpPr/>
            <p:nvPr/>
          </p:nvSpPr>
          <p:spPr>
            <a:xfrm>
              <a:off x="2762518" y="3999325"/>
              <a:ext cx="2293147" cy="209227"/>
            </a:xfrm>
            <a:prstGeom prst="roundRect">
              <a:avLst/>
            </a:prstGeom>
            <a:noFill/>
            <a:ln w="25400">
              <a:solidFill>
                <a:srgbClr val="F68B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A98B18-7C8F-FF2F-EAEA-C447DFAE8378}"/>
                </a:ext>
              </a:extLst>
            </p:cNvPr>
            <p:cNvSpPr/>
            <p:nvPr/>
          </p:nvSpPr>
          <p:spPr>
            <a:xfrm>
              <a:off x="2590855" y="6317069"/>
              <a:ext cx="1682146" cy="209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1395ADA-018E-2F4C-F015-57E782C0829B}"/>
                </a:ext>
              </a:extLst>
            </p:cNvPr>
            <p:cNvSpPr/>
            <p:nvPr/>
          </p:nvSpPr>
          <p:spPr>
            <a:xfrm>
              <a:off x="2589453" y="5368342"/>
              <a:ext cx="5984327" cy="372211"/>
            </a:xfrm>
            <a:prstGeom prst="roundRect">
              <a:avLst/>
            </a:prstGeom>
            <a:noFill/>
            <a:ln w="25400">
              <a:solidFill>
                <a:srgbClr val="3D72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75EEC3-187C-6378-496B-13BE0509CCB6}"/>
                </a:ext>
              </a:extLst>
            </p:cNvPr>
            <p:cNvSpPr/>
            <p:nvPr/>
          </p:nvSpPr>
          <p:spPr>
            <a:xfrm>
              <a:off x="2190899" y="4190722"/>
              <a:ext cx="586516" cy="2131017"/>
            </a:xfrm>
            <a:custGeom>
              <a:avLst/>
              <a:gdLst>
                <a:gd name="connsiteX0" fmla="*/ 586516 w 586516"/>
                <a:gd name="connsiteY0" fmla="*/ 0 h 2131017"/>
                <a:gd name="connsiteX1" fmla="*/ 5329 w 586516"/>
                <a:gd name="connsiteY1" fmla="*/ 1294109 h 2131017"/>
                <a:gd name="connsiteX2" fmla="*/ 408285 w 586516"/>
                <a:gd name="connsiteY2" fmla="*/ 2131017 h 21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16" h="2131017">
                  <a:moveTo>
                    <a:pt x="586516" y="0"/>
                  </a:moveTo>
                  <a:cubicBezTo>
                    <a:pt x="310775" y="469470"/>
                    <a:pt x="35034" y="938940"/>
                    <a:pt x="5329" y="1294109"/>
                  </a:cubicBezTo>
                  <a:cubicBezTo>
                    <a:pt x="-24376" y="1649278"/>
                    <a:pt x="64739" y="1981200"/>
                    <a:pt x="408285" y="2131017"/>
                  </a:cubicBezTo>
                </a:path>
              </a:pathLst>
            </a:custGeom>
            <a:noFill/>
            <a:ln w="25400">
              <a:solidFill>
                <a:srgbClr val="F68B1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74C847-BDC0-E145-D949-29ADA527D237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7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49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65E6E-865F-955A-026C-9CD1CE46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81158-8067-BD55-2304-C494117B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40E3B131-9775-42D7-639E-73D7BF2F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75BC9-F6C6-99B0-8A36-D4465A8F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Ett sätt att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anpassa,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förändra eller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utöka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htm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vanliga beteende och/eller funktion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08007-F191-3508-2958-3739BDE3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2B503-43A1-750B-74C9-C8EF6C90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5A1D7A8B-AA59-6057-83D8-D988E02C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6B-14D7-D98A-B9F8-3E16114D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76" t="-1543" r="-1098" b="-1812"/>
          <a:stretch/>
        </p:blipFill>
        <p:spPr>
          <a:xfrm>
            <a:off x="1055440" y="1556792"/>
            <a:ext cx="6264696" cy="4824536"/>
          </a:xfrm>
          <a:custGeom>
            <a:avLst/>
            <a:gdLst>
              <a:gd name="connsiteX0" fmla="*/ 0 w 6264696"/>
              <a:gd name="connsiteY0" fmla="*/ 0 h 4824536"/>
              <a:gd name="connsiteX1" fmla="*/ 6264696 w 6264696"/>
              <a:gd name="connsiteY1" fmla="*/ 0 h 4824536"/>
              <a:gd name="connsiteX2" fmla="*/ 6264696 w 6264696"/>
              <a:gd name="connsiteY2" fmla="*/ 4824536 h 4824536"/>
              <a:gd name="connsiteX3" fmla="*/ 0 w 6264696"/>
              <a:gd name="connsiteY3" fmla="*/ 4824536 h 4824536"/>
              <a:gd name="connsiteX4" fmla="*/ 0 w 6264696"/>
              <a:gd name="connsiteY4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696" h="4824536" fill="none" extrusionOk="0">
                <a:moveTo>
                  <a:pt x="0" y="0"/>
                </a:moveTo>
                <a:cubicBezTo>
                  <a:pt x="2128937" y="-49533"/>
                  <a:pt x="3705749" y="-14809"/>
                  <a:pt x="6264696" y="0"/>
                </a:cubicBezTo>
                <a:cubicBezTo>
                  <a:pt x="6352335" y="968259"/>
                  <a:pt x="6192017" y="3168809"/>
                  <a:pt x="6264696" y="4824536"/>
                </a:cubicBezTo>
                <a:cubicBezTo>
                  <a:pt x="5412259" y="4776305"/>
                  <a:pt x="1570251" y="4908991"/>
                  <a:pt x="0" y="4824536"/>
                </a:cubicBezTo>
                <a:cubicBezTo>
                  <a:pt x="-38581" y="3125230"/>
                  <a:pt x="63341" y="644357"/>
                  <a:pt x="0" y="0"/>
                </a:cubicBezTo>
                <a:close/>
              </a:path>
              <a:path w="6264696" h="4824536" stroke="0" extrusionOk="0">
                <a:moveTo>
                  <a:pt x="0" y="0"/>
                </a:moveTo>
                <a:cubicBezTo>
                  <a:pt x="2848492" y="118645"/>
                  <a:pt x="3532689" y="116012"/>
                  <a:pt x="6264696" y="0"/>
                </a:cubicBezTo>
                <a:cubicBezTo>
                  <a:pt x="6131814" y="2280893"/>
                  <a:pt x="6349647" y="3641878"/>
                  <a:pt x="6264696" y="4824536"/>
                </a:cubicBezTo>
                <a:cubicBezTo>
                  <a:pt x="3967691" y="4959136"/>
                  <a:pt x="1132635" y="4667340"/>
                  <a:pt x="0" y="4824536"/>
                </a:cubicBezTo>
                <a:cubicBezTo>
                  <a:pt x="-20187" y="2511924"/>
                  <a:pt x="-152480" y="1536876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28412-C531-9B6B-FE93-65DB3B547995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50CF8-EEC1-CB11-16D5-F4B8227D9097}"/>
              </a:ext>
            </a:extLst>
          </p:cNvPr>
          <p:cNvCxnSpPr/>
          <p:nvPr/>
        </p:nvCxnSpPr>
        <p:spPr>
          <a:xfrm>
            <a:off x="479376" y="412356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1BC2E-D09A-43C0-005E-2EAA3E908200}"/>
              </a:ext>
            </a:extLst>
          </p:cNvPr>
          <p:cNvCxnSpPr/>
          <p:nvPr/>
        </p:nvCxnSpPr>
        <p:spPr>
          <a:xfrm>
            <a:off x="479376" y="465313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6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DE113-5DEC-43B5-1639-1E97B531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5A71F-8698-5CEB-95EA-6CD4B14F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A87E812-C8E7-FF1D-617A-1419784B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27F24-E955-C897-CD3C-3D570242B6B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6A947-001D-41D3-95B3-EFC3B0A2E9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850" t="-1817" r="-1850" b="58333"/>
          <a:stretch/>
        </p:blipFill>
        <p:spPr>
          <a:xfrm>
            <a:off x="1016342" y="1619935"/>
            <a:ext cx="6159778" cy="2342196"/>
          </a:xfrm>
          <a:custGeom>
            <a:avLst/>
            <a:gdLst>
              <a:gd name="connsiteX0" fmla="*/ 0 w 6159778"/>
              <a:gd name="connsiteY0" fmla="*/ 0 h 2342196"/>
              <a:gd name="connsiteX1" fmla="*/ 559980 w 6159778"/>
              <a:gd name="connsiteY1" fmla="*/ 0 h 2342196"/>
              <a:gd name="connsiteX2" fmla="*/ 1181557 w 6159778"/>
              <a:gd name="connsiteY2" fmla="*/ 0 h 2342196"/>
              <a:gd name="connsiteX3" fmla="*/ 1679939 w 6159778"/>
              <a:gd name="connsiteY3" fmla="*/ 0 h 2342196"/>
              <a:gd name="connsiteX4" fmla="*/ 2239919 w 6159778"/>
              <a:gd name="connsiteY4" fmla="*/ 0 h 2342196"/>
              <a:gd name="connsiteX5" fmla="*/ 2738301 w 6159778"/>
              <a:gd name="connsiteY5" fmla="*/ 0 h 2342196"/>
              <a:gd name="connsiteX6" fmla="*/ 3298281 w 6159778"/>
              <a:gd name="connsiteY6" fmla="*/ 0 h 2342196"/>
              <a:gd name="connsiteX7" fmla="*/ 3673468 w 6159778"/>
              <a:gd name="connsiteY7" fmla="*/ 0 h 2342196"/>
              <a:gd name="connsiteX8" fmla="*/ 4356643 w 6159778"/>
              <a:gd name="connsiteY8" fmla="*/ 0 h 2342196"/>
              <a:gd name="connsiteX9" fmla="*/ 4855025 w 6159778"/>
              <a:gd name="connsiteY9" fmla="*/ 0 h 2342196"/>
              <a:gd name="connsiteX10" fmla="*/ 5230212 w 6159778"/>
              <a:gd name="connsiteY10" fmla="*/ 0 h 2342196"/>
              <a:gd name="connsiteX11" fmla="*/ 5605398 w 6159778"/>
              <a:gd name="connsiteY11" fmla="*/ 0 h 2342196"/>
              <a:gd name="connsiteX12" fmla="*/ 6159778 w 6159778"/>
              <a:gd name="connsiteY12" fmla="*/ 0 h 2342196"/>
              <a:gd name="connsiteX13" fmla="*/ 6159778 w 6159778"/>
              <a:gd name="connsiteY13" fmla="*/ 608971 h 2342196"/>
              <a:gd name="connsiteX14" fmla="*/ 6159778 w 6159778"/>
              <a:gd name="connsiteY14" fmla="*/ 1194520 h 2342196"/>
              <a:gd name="connsiteX15" fmla="*/ 6159778 w 6159778"/>
              <a:gd name="connsiteY15" fmla="*/ 1709803 h 2342196"/>
              <a:gd name="connsiteX16" fmla="*/ 6159778 w 6159778"/>
              <a:gd name="connsiteY16" fmla="*/ 2342196 h 2342196"/>
              <a:gd name="connsiteX17" fmla="*/ 5538200 w 6159778"/>
              <a:gd name="connsiteY17" fmla="*/ 2342196 h 2342196"/>
              <a:gd name="connsiteX18" fmla="*/ 4916623 w 6159778"/>
              <a:gd name="connsiteY18" fmla="*/ 2342196 h 2342196"/>
              <a:gd name="connsiteX19" fmla="*/ 4479839 w 6159778"/>
              <a:gd name="connsiteY19" fmla="*/ 2342196 h 2342196"/>
              <a:gd name="connsiteX20" fmla="*/ 4104652 w 6159778"/>
              <a:gd name="connsiteY20" fmla="*/ 2342196 h 2342196"/>
              <a:gd name="connsiteX21" fmla="*/ 3606270 w 6159778"/>
              <a:gd name="connsiteY21" fmla="*/ 2342196 h 2342196"/>
              <a:gd name="connsiteX22" fmla="*/ 2984692 w 6159778"/>
              <a:gd name="connsiteY22" fmla="*/ 2342196 h 2342196"/>
              <a:gd name="connsiteX23" fmla="*/ 2424713 w 6159778"/>
              <a:gd name="connsiteY23" fmla="*/ 2342196 h 2342196"/>
              <a:gd name="connsiteX24" fmla="*/ 1803135 w 6159778"/>
              <a:gd name="connsiteY24" fmla="*/ 2342196 h 2342196"/>
              <a:gd name="connsiteX25" fmla="*/ 1304753 w 6159778"/>
              <a:gd name="connsiteY25" fmla="*/ 2342196 h 2342196"/>
              <a:gd name="connsiteX26" fmla="*/ 929566 w 6159778"/>
              <a:gd name="connsiteY26" fmla="*/ 2342196 h 2342196"/>
              <a:gd name="connsiteX27" fmla="*/ 0 w 6159778"/>
              <a:gd name="connsiteY27" fmla="*/ 2342196 h 2342196"/>
              <a:gd name="connsiteX28" fmla="*/ 0 w 6159778"/>
              <a:gd name="connsiteY28" fmla="*/ 1709803 h 2342196"/>
              <a:gd name="connsiteX29" fmla="*/ 0 w 6159778"/>
              <a:gd name="connsiteY29" fmla="*/ 1100832 h 2342196"/>
              <a:gd name="connsiteX30" fmla="*/ 0 w 6159778"/>
              <a:gd name="connsiteY30" fmla="*/ 515283 h 2342196"/>
              <a:gd name="connsiteX31" fmla="*/ 0 w 6159778"/>
              <a:gd name="connsiteY31" fmla="*/ 0 h 234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59778" h="2342196" fill="none" extrusionOk="0">
                <a:moveTo>
                  <a:pt x="0" y="0"/>
                </a:moveTo>
                <a:cubicBezTo>
                  <a:pt x="128891" y="-61992"/>
                  <a:pt x="289345" y="36516"/>
                  <a:pt x="559980" y="0"/>
                </a:cubicBezTo>
                <a:cubicBezTo>
                  <a:pt x="830615" y="-36516"/>
                  <a:pt x="990104" y="59949"/>
                  <a:pt x="1181557" y="0"/>
                </a:cubicBezTo>
                <a:cubicBezTo>
                  <a:pt x="1373010" y="-59949"/>
                  <a:pt x="1522828" y="48525"/>
                  <a:pt x="1679939" y="0"/>
                </a:cubicBezTo>
                <a:cubicBezTo>
                  <a:pt x="1837050" y="-48525"/>
                  <a:pt x="2093261" y="27295"/>
                  <a:pt x="2239919" y="0"/>
                </a:cubicBezTo>
                <a:cubicBezTo>
                  <a:pt x="2386577" y="-27295"/>
                  <a:pt x="2542922" y="40480"/>
                  <a:pt x="2738301" y="0"/>
                </a:cubicBezTo>
                <a:cubicBezTo>
                  <a:pt x="2933680" y="-40480"/>
                  <a:pt x="3108872" y="25016"/>
                  <a:pt x="3298281" y="0"/>
                </a:cubicBezTo>
                <a:cubicBezTo>
                  <a:pt x="3487690" y="-25016"/>
                  <a:pt x="3572367" y="8126"/>
                  <a:pt x="3673468" y="0"/>
                </a:cubicBezTo>
                <a:cubicBezTo>
                  <a:pt x="3774569" y="-8126"/>
                  <a:pt x="4102922" y="15290"/>
                  <a:pt x="4356643" y="0"/>
                </a:cubicBezTo>
                <a:cubicBezTo>
                  <a:pt x="4610364" y="-15290"/>
                  <a:pt x="4718323" y="17693"/>
                  <a:pt x="4855025" y="0"/>
                </a:cubicBezTo>
                <a:cubicBezTo>
                  <a:pt x="4991727" y="-17693"/>
                  <a:pt x="5083932" y="19985"/>
                  <a:pt x="5230212" y="0"/>
                </a:cubicBezTo>
                <a:cubicBezTo>
                  <a:pt x="5376492" y="-19985"/>
                  <a:pt x="5455726" y="3282"/>
                  <a:pt x="5605398" y="0"/>
                </a:cubicBezTo>
                <a:cubicBezTo>
                  <a:pt x="5755070" y="-3282"/>
                  <a:pt x="6047455" y="44929"/>
                  <a:pt x="6159778" y="0"/>
                </a:cubicBezTo>
                <a:cubicBezTo>
                  <a:pt x="6222402" y="160398"/>
                  <a:pt x="6104910" y="304708"/>
                  <a:pt x="6159778" y="608971"/>
                </a:cubicBezTo>
                <a:cubicBezTo>
                  <a:pt x="6214646" y="913234"/>
                  <a:pt x="6109654" y="1063400"/>
                  <a:pt x="6159778" y="1194520"/>
                </a:cubicBezTo>
                <a:cubicBezTo>
                  <a:pt x="6209902" y="1325640"/>
                  <a:pt x="6127520" y="1511339"/>
                  <a:pt x="6159778" y="1709803"/>
                </a:cubicBezTo>
                <a:cubicBezTo>
                  <a:pt x="6192036" y="1908267"/>
                  <a:pt x="6103677" y="2196311"/>
                  <a:pt x="6159778" y="2342196"/>
                </a:cubicBezTo>
                <a:cubicBezTo>
                  <a:pt x="5930931" y="2377572"/>
                  <a:pt x="5788335" y="2279339"/>
                  <a:pt x="5538200" y="2342196"/>
                </a:cubicBezTo>
                <a:cubicBezTo>
                  <a:pt x="5288065" y="2405053"/>
                  <a:pt x="5160387" y="2313711"/>
                  <a:pt x="4916623" y="2342196"/>
                </a:cubicBezTo>
                <a:cubicBezTo>
                  <a:pt x="4672859" y="2370681"/>
                  <a:pt x="4645188" y="2304928"/>
                  <a:pt x="4479839" y="2342196"/>
                </a:cubicBezTo>
                <a:cubicBezTo>
                  <a:pt x="4314490" y="2379464"/>
                  <a:pt x="4183706" y="2297544"/>
                  <a:pt x="4104652" y="2342196"/>
                </a:cubicBezTo>
                <a:cubicBezTo>
                  <a:pt x="4025598" y="2386848"/>
                  <a:pt x="3714367" y="2327655"/>
                  <a:pt x="3606270" y="2342196"/>
                </a:cubicBezTo>
                <a:cubicBezTo>
                  <a:pt x="3498173" y="2356737"/>
                  <a:pt x="3210956" y="2308211"/>
                  <a:pt x="2984692" y="2342196"/>
                </a:cubicBezTo>
                <a:cubicBezTo>
                  <a:pt x="2758428" y="2376181"/>
                  <a:pt x="2666652" y="2338654"/>
                  <a:pt x="2424713" y="2342196"/>
                </a:cubicBezTo>
                <a:cubicBezTo>
                  <a:pt x="2182774" y="2345738"/>
                  <a:pt x="2023695" y="2296015"/>
                  <a:pt x="1803135" y="2342196"/>
                </a:cubicBezTo>
                <a:cubicBezTo>
                  <a:pt x="1582575" y="2388377"/>
                  <a:pt x="1546515" y="2289433"/>
                  <a:pt x="1304753" y="2342196"/>
                </a:cubicBezTo>
                <a:cubicBezTo>
                  <a:pt x="1062991" y="2394959"/>
                  <a:pt x="1107772" y="2312035"/>
                  <a:pt x="929566" y="2342196"/>
                </a:cubicBezTo>
                <a:cubicBezTo>
                  <a:pt x="751360" y="2372357"/>
                  <a:pt x="371744" y="2312419"/>
                  <a:pt x="0" y="2342196"/>
                </a:cubicBezTo>
                <a:cubicBezTo>
                  <a:pt x="-12050" y="2188330"/>
                  <a:pt x="55216" y="1845667"/>
                  <a:pt x="0" y="1709803"/>
                </a:cubicBezTo>
                <a:cubicBezTo>
                  <a:pt x="-55216" y="1573939"/>
                  <a:pt x="1334" y="1388178"/>
                  <a:pt x="0" y="1100832"/>
                </a:cubicBezTo>
                <a:cubicBezTo>
                  <a:pt x="-1334" y="813486"/>
                  <a:pt x="9862" y="763224"/>
                  <a:pt x="0" y="515283"/>
                </a:cubicBezTo>
                <a:cubicBezTo>
                  <a:pt x="-9862" y="267342"/>
                  <a:pt x="15528" y="104170"/>
                  <a:pt x="0" y="0"/>
                </a:cubicBezTo>
                <a:close/>
              </a:path>
              <a:path w="6159778" h="2342196" stroke="0" extrusionOk="0">
                <a:moveTo>
                  <a:pt x="0" y="0"/>
                </a:moveTo>
                <a:cubicBezTo>
                  <a:pt x="153435" y="-27776"/>
                  <a:pt x="283566" y="39689"/>
                  <a:pt x="375186" y="0"/>
                </a:cubicBezTo>
                <a:cubicBezTo>
                  <a:pt x="466806" y="-39689"/>
                  <a:pt x="780964" y="69985"/>
                  <a:pt x="996764" y="0"/>
                </a:cubicBezTo>
                <a:cubicBezTo>
                  <a:pt x="1212564" y="-69985"/>
                  <a:pt x="1430807" y="13274"/>
                  <a:pt x="1618342" y="0"/>
                </a:cubicBezTo>
                <a:cubicBezTo>
                  <a:pt x="1805877" y="-13274"/>
                  <a:pt x="2030225" y="19189"/>
                  <a:pt x="2301517" y="0"/>
                </a:cubicBezTo>
                <a:cubicBezTo>
                  <a:pt x="2572810" y="-19189"/>
                  <a:pt x="2684201" y="953"/>
                  <a:pt x="2923095" y="0"/>
                </a:cubicBezTo>
                <a:cubicBezTo>
                  <a:pt x="3161989" y="-953"/>
                  <a:pt x="3374156" y="31326"/>
                  <a:pt x="3606270" y="0"/>
                </a:cubicBezTo>
                <a:cubicBezTo>
                  <a:pt x="3838384" y="-31326"/>
                  <a:pt x="3901743" y="53276"/>
                  <a:pt x="4104652" y="0"/>
                </a:cubicBezTo>
                <a:cubicBezTo>
                  <a:pt x="4307561" y="-53276"/>
                  <a:pt x="4483247" y="16766"/>
                  <a:pt x="4787827" y="0"/>
                </a:cubicBezTo>
                <a:cubicBezTo>
                  <a:pt x="5092407" y="-16766"/>
                  <a:pt x="5168168" y="36359"/>
                  <a:pt x="5409405" y="0"/>
                </a:cubicBezTo>
                <a:cubicBezTo>
                  <a:pt x="5650642" y="-36359"/>
                  <a:pt x="5815836" y="56160"/>
                  <a:pt x="6159778" y="0"/>
                </a:cubicBezTo>
                <a:cubicBezTo>
                  <a:pt x="6202625" y="138948"/>
                  <a:pt x="6099865" y="350399"/>
                  <a:pt x="6159778" y="585549"/>
                </a:cubicBezTo>
                <a:cubicBezTo>
                  <a:pt x="6219691" y="820699"/>
                  <a:pt x="6124383" y="884228"/>
                  <a:pt x="6159778" y="1100832"/>
                </a:cubicBezTo>
                <a:cubicBezTo>
                  <a:pt x="6195173" y="1317436"/>
                  <a:pt x="6132271" y="1496724"/>
                  <a:pt x="6159778" y="1686381"/>
                </a:cubicBezTo>
                <a:cubicBezTo>
                  <a:pt x="6187285" y="1876038"/>
                  <a:pt x="6089286" y="2037955"/>
                  <a:pt x="6159778" y="2342196"/>
                </a:cubicBezTo>
                <a:cubicBezTo>
                  <a:pt x="5878429" y="2344080"/>
                  <a:pt x="5621926" y="2278149"/>
                  <a:pt x="5476603" y="2342196"/>
                </a:cubicBezTo>
                <a:cubicBezTo>
                  <a:pt x="5331281" y="2406243"/>
                  <a:pt x="5176770" y="2313595"/>
                  <a:pt x="5039818" y="2342196"/>
                </a:cubicBezTo>
                <a:cubicBezTo>
                  <a:pt x="4902866" y="2370797"/>
                  <a:pt x="4642665" y="2302063"/>
                  <a:pt x="4479839" y="2342196"/>
                </a:cubicBezTo>
                <a:cubicBezTo>
                  <a:pt x="4317013" y="2382329"/>
                  <a:pt x="4129441" y="2318044"/>
                  <a:pt x="3919859" y="2342196"/>
                </a:cubicBezTo>
                <a:cubicBezTo>
                  <a:pt x="3710277" y="2366348"/>
                  <a:pt x="3628102" y="2330563"/>
                  <a:pt x="3483074" y="2342196"/>
                </a:cubicBezTo>
                <a:cubicBezTo>
                  <a:pt x="3338047" y="2353829"/>
                  <a:pt x="3087074" y="2303538"/>
                  <a:pt x="2923095" y="2342196"/>
                </a:cubicBezTo>
                <a:cubicBezTo>
                  <a:pt x="2759116" y="2380854"/>
                  <a:pt x="2523242" y="2333558"/>
                  <a:pt x="2363115" y="2342196"/>
                </a:cubicBezTo>
                <a:cubicBezTo>
                  <a:pt x="2202988" y="2350834"/>
                  <a:pt x="2048572" y="2295667"/>
                  <a:pt x="1803135" y="2342196"/>
                </a:cubicBezTo>
                <a:cubicBezTo>
                  <a:pt x="1557698" y="2388725"/>
                  <a:pt x="1342174" y="2331466"/>
                  <a:pt x="1119960" y="2342196"/>
                </a:cubicBezTo>
                <a:cubicBezTo>
                  <a:pt x="897747" y="2352926"/>
                  <a:pt x="277514" y="2215507"/>
                  <a:pt x="0" y="2342196"/>
                </a:cubicBezTo>
                <a:cubicBezTo>
                  <a:pt x="-2236" y="2224363"/>
                  <a:pt x="30990" y="2083747"/>
                  <a:pt x="0" y="1826913"/>
                </a:cubicBezTo>
                <a:cubicBezTo>
                  <a:pt x="-30990" y="1570079"/>
                  <a:pt x="41293" y="1419226"/>
                  <a:pt x="0" y="1241364"/>
                </a:cubicBezTo>
                <a:cubicBezTo>
                  <a:pt x="-41293" y="1063502"/>
                  <a:pt x="72771" y="789322"/>
                  <a:pt x="0" y="632393"/>
                </a:cubicBezTo>
                <a:cubicBezTo>
                  <a:pt x="-72771" y="475464"/>
                  <a:pt x="15828" y="245781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5BB6-3AF2-E181-36B6-E46B722914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78" t="22365" r="-1978" b="20034"/>
          <a:stretch/>
        </p:blipFill>
        <p:spPr>
          <a:xfrm>
            <a:off x="1001130" y="4122317"/>
            <a:ext cx="6174990" cy="1826963"/>
          </a:xfrm>
          <a:custGeom>
            <a:avLst/>
            <a:gdLst>
              <a:gd name="connsiteX0" fmla="*/ 0 w 6174990"/>
              <a:gd name="connsiteY0" fmla="*/ 0 h 1826963"/>
              <a:gd name="connsiteX1" fmla="*/ 561363 w 6174990"/>
              <a:gd name="connsiteY1" fmla="*/ 0 h 1826963"/>
              <a:gd name="connsiteX2" fmla="*/ 1184475 w 6174990"/>
              <a:gd name="connsiteY2" fmla="*/ 0 h 1826963"/>
              <a:gd name="connsiteX3" fmla="*/ 1684088 w 6174990"/>
              <a:gd name="connsiteY3" fmla="*/ 0 h 1826963"/>
              <a:gd name="connsiteX4" fmla="*/ 2245451 w 6174990"/>
              <a:gd name="connsiteY4" fmla="*/ 0 h 1826963"/>
              <a:gd name="connsiteX5" fmla="*/ 2745064 w 6174990"/>
              <a:gd name="connsiteY5" fmla="*/ 0 h 1826963"/>
              <a:gd name="connsiteX6" fmla="*/ 3306426 w 6174990"/>
              <a:gd name="connsiteY6" fmla="*/ 0 h 1826963"/>
              <a:gd name="connsiteX7" fmla="*/ 3682539 w 6174990"/>
              <a:gd name="connsiteY7" fmla="*/ 0 h 1826963"/>
              <a:gd name="connsiteX8" fmla="*/ 4367402 w 6174990"/>
              <a:gd name="connsiteY8" fmla="*/ 0 h 1826963"/>
              <a:gd name="connsiteX9" fmla="*/ 4867015 w 6174990"/>
              <a:gd name="connsiteY9" fmla="*/ 0 h 1826963"/>
              <a:gd name="connsiteX10" fmla="*/ 5243128 w 6174990"/>
              <a:gd name="connsiteY10" fmla="*/ 0 h 1826963"/>
              <a:gd name="connsiteX11" fmla="*/ 5619241 w 6174990"/>
              <a:gd name="connsiteY11" fmla="*/ 0 h 1826963"/>
              <a:gd name="connsiteX12" fmla="*/ 6174990 w 6174990"/>
              <a:gd name="connsiteY12" fmla="*/ 0 h 1826963"/>
              <a:gd name="connsiteX13" fmla="*/ 6174990 w 6174990"/>
              <a:gd name="connsiteY13" fmla="*/ 475010 h 1826963"/>
              <a:gd name="connsiteX14" fmla="*/ 6174990 w 6174990"/>
              <a:gd name="connsiteY14" fmla="*/ 931751 h 1826963"/>
              <a:gd name="connsiteX15" fmla="*/ 6174990 w 6174990"/>
              <a:gd name="connsiteY15" fmla="*/ 1333683 h 1826963"/>
              <a:gd name="connsiteX16" fmla="*/ 6174990 w 6174990"/>
              <a:gd name="connsiteY16" fmla="*/ 1826963 h 1826963"/>
              <a:gd name="connsiteX17" fmla="*/ 5551877 w 6174990"/>
              <a:gd name="connsiteY17" fmla="*/ 1826963 h 1826963"/>
              <a:gd name="connsiteX18" fmla="*/ 4928765 w 6174990"/>
              <a:gd name="connsiteY18" fmla="*/ 1826963 h 1826963"/>
              <a:gd name="connsiteX19" fmla="*/ 4490902 w 6174990"/>
              <a:gd name="connsiteY19" fmla="*/ 1826963 h 1826963"/>
              <a:gd name="connsiteX20" fmla="*/ 4114789 w 6174990"/>
              <a:gd name="connsiteY20" fmla="*/ 1826963 h 1826963"/>
              <a:gd name="connsiteX21" fmla="*/ 3615176 w 6174990"/>
              <a:gd name="connsiteY21" fmla="*/ 1826963 h 1826963"/>
              <a:gd name="connsiteX22" fmla="*/ 2992063 w 6174990"/>
              <a:gd name="connsiteY22" fmla="*/ 1826963 h 1826963"/>
              <a:gd name="connsiteX23" fmla="*/ 2430701 w 6174990"/>
              <a:gd name="connsiteY23" fmla="*/ 1826963 h 1826963"/>
              <a:gd name="connsiteX24" fmla="*/ 1807588 w 6174990"/>
              <a:gd name="connsiteY24" fmla="*/ 1826963 h 1826963"/>
              <a:gd name="connsiteX25" fmla="*/ 1307975 w 6174990"/>
              <a:gd name="connsiteY25" fmla="*/ 1826963 h 1826963"/>
              <a:gd name="connsiteX26" fmla="*/ 931862 w 6174990"/>
              <a:gd name="connsiteY26" fmla="*/ 1826963 h 1826963"/>
              <a:gd name="connsiteX27" fmla="*/ 0 w 6174990"/>
              <a:gd name="connsiteY27" fmla="*/ 1826963 h 1826963"/>
              <a:gd name="connsiteX28" fmla="*/ 0 w 6174990"/>
              <a:gd name="connsiteY28" fmla="*/ 1333683 h 1826963"/>
              <a:gd name="connsiteX29" fmla="*/ 0 w 6174990"/>
              <a:gd name="connsiteY29" fmla="*/ 858673 h 1826963"/>
              <a:gd name="connsiteX30" fmla="*/ 0 w 6174990"/>
              <a:gd name="connsiteY30" fmla="*/ 401932 h 1826963"/>
              <a:gd name="connsiteX31" fmla="*/ 0 w 6174990"/>
              <a:gd name="connsiteY31" fmla="*/ 0 h 182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74990" h="1826963" fill="none" extrusionOk="0">
                <a:moveTo>
                  <a:pt x="0" y="0"/>
                </a:moveTo>
                <a:cubicBezTo>
                  <a:pt x="248817" y="-13558"/>
                  <a:pt x="424781" y="32408"/>
                  <a:pt x="561363" y="0"/>
                </a:cubicBezTo>
                <a:cubicBezTo>
                  <a:pt x="697945" y="-32408"/>
                  <a:pt x="899182" y="17857"/>
                  <a:pt x="1184475" y="0"/>
                </a:cubicBezTo>
                <a:cubicBezTo>
                  <a:pt x="1469768" y="-17857"/>
                  <a:pt x="1476953" y="30384"/>
                  <a:pt x="1684088" y="0"/>
                </a:cubicBezTo>
                <a:cubicBezTo>
                  <a:pt x="1891223" y="-30384"/>
                  <a:pt x="2089626" y="1652"/>
                  <a:pt x="2245451" y="0"/>
                </a:cubicBezTo>
                <a:cubicBezTo>
                  <a:pt x="2401276" y="-1652"/>
                  <a:pt x="2506933" y="8370"/>
                  <a:pt x="2745064" y="0"/>
                </a:cubicBezTo>
                <a:cubicBezTo>
                  <a:pt x="2983195" y="-8370"/>
                  <a:pt x="3145097" y="45688"/>
                  <a:pt x="3306426" y="0"/>
                </a:cubicBezTo>
                <a:cubicBezTo>
                  <a:pt x="3467755" y="-45688"/>
                  <a:pt x="3583268" y="8385"/>
                  <a:pt x="3682539" y="0"/>
                </a:cubicBezTo>
                <a:cubicBezTo>
                  <a:pt x="3781810" y="-8385"/>
                  <a:pt x="4129990" y="45341"/>
                  <a:pt x="4367402" y="0"/>
                </a:cubicBezTo>
                <a:cubicBezTo>
                  <a:pt x="4604814" y="-45341"/>
                  <a:pt x="4661645" y="1832"/>
                  <a:pt x="4867015" y="0"/>
                </a:cubicBezTo>
                <a:cubicBezTo>
                  <a:pt x="5072385" y="-1832"/>
                  <a:pt x="5113603" y="37132"/>
                  <a:pt x="5243128" y="0"/>
                </a:cubicBezTo>
                <a:cubicBezTo>
                  <a:pt x="5372653" y="-37132"/>
                  <a:pt x="5481360" y="34875"/>
                  <a:pt x="5619241" y="0"/>
                </a:cubicBezTo>
                <a:cubicBezTo>
                  <a:pt x="5757122" y="-34875"/>
                  <a:pt x="6024302" y="64315"/>
                  <a:pt x="6174990" y="0"/>
                </a:cubicBezTo>
                <a:cubicBezTo>
                  <a:pt x="6190219" y="180620"/>
                  <a:pt x="6120533" y="321894"/>
                  <a:pt x="6174990" y="475010"/>
                </a:cubicBezTo>
                <a:cubicBezTo>
                  <a:pt x="6229447" y="628126"/>
                  <a:pt x="6148807" y="808939"/>
                  <a:pt x="6174990" y="931751"/>
                </a:cubicBezTo>
                <a:cubicBezTo>
                  <a:pt x="6201173" y="1054563"/>
                  <a:pt x="6159546" y="1170223"/>
                  <a:pt x="6174990" y="1333683"/>
                </a:cubicBezTo>
                <a:cubicBezTo>
                  <a:pt x="6190434" y="1497143"/>
                  <a:pt x="6140639" y="1690806"/>
                  <a:pt x="6174990" y="1826963"/>
                </a:cubicBezTo>
                <a:cubicBezTo>
                  <a:pt x="6045349" y="1883754"/>
                  <a:pt x="5687734" y="1782945"/>
                  <a:pt x="5551877" y="1826963"/>
                </a:cubicBezTo>
                <a:cubicBezTo>
                  <a:pt x="5416020" y="1870981"/>
                  <a:pt x="5224167" y="1820645"/>
                  <a:pt x="4928765" y="1826963"/>
                </a:cubicBezTo>
                <a:cubicBezTo>
                  <a:pt x="4633363" y="1833281"/>
                  <a:pt x="4612645" y="1784624"/>
                  <a:pt x="4490902" y="1826963"/>
                </a:cubicBezTo>
                <a:cubicBezTo>
                  <a:pt x="4369159" y="1869302"/>
                  <a:pt x="4192061" y="1788334"/>
                  <a:pt x="4114789" y="1826963"/>
                </a:cubicBezTo>
                <a:cubicBezTo>
                  <a:pt x="4037517" y="1865592"/>
                  <a:pt x="3780850" y="1786202"/>
                  <a:pt x="3615176" y="1826963"/>
                </a:cubicBezTo>
                <a:cubicBezTo>
                  <a:pt x="3449502" y="1867724"/>
                  <a:pt x="3232477" y="1771922"/>
                  <a:pt x="2992063" y="1826963"/>
                </a:cubicBezTo>
                <a:cubicBezTo>
                  <a:pt x="2751649" y="1882004"/>
                  <a:pt x="2633354" y="1822147"/>
                  <a:pt x="2430701" y="1826963"/>
                </a:cubicBezTo>
                <a:cubicBezTo>
                  <a:pt x="2228048" y="1831779"/>
                  <a:pt x="2060320" y="1803709"/>
                  <a:pt x="1807588" y="1826963"/>
                </a:cubicBezTo>
                <a:cubicBezTo>
                  <a:pt x="1554856" y="1850217"/>
                  <a:pt x="1550988" y="1806326"/>
                  <a:pt x="1307975" y="1826963"/>
                </a:cubicBezTo>
                <a:cubicBezTo>
                  <a:pt x="1064962" y="1847600"/>
                  <a:pt x="1061103" y="1810780"/>
                  <a:pt x="931862" y="1826963"/>
                </a:cubicBezTo>
                <a:cubicBezTo>
                  <a:pt x="802621" y="1843146"/>
                  <a:pt x="316467" y="1715861"/>
                  <a:pt x="0" y="1826963"/>
                </a:cubicBezTo>
                <a:cubicBezTo>
                  <a:pt x="-3631" y="1679412"/>
                  <a:pt x="24058" y="1518155"/>
                  <a:pt x="0" y="1333683"/>
                </a:cubicBezTo>
                <a:cubicBezTo>
                  <a:pt x="-24058" y="1149211"/>
                  <a:pt x="4897" y="1079214"/>
                  <a:pt x="0" y="858673"/>
                </a:cubicBezTo>
                <a:cubicBezTo>
                  <a:pt x="-4897" y="638132"/>
                  <a:pt x="51794" y="538199"/>
                  <a:pt x="0" y="401932"/>
                </a:cubicBezTo>
                <a:cubicBezTo>
                  <a:pt x="-51794" y="265665"/>
                  <a:pt x="44112" y="144715"/>
                  <a:pt x="0" y="0"/>
                </a:cubicBezTo>
                <a:close/>
              </a:path>
              <a:path w="6174990" h="1826963" stroke="0" extrusionOk="0">
                <a:moveTo>
                  <a:pt x="0" y="0"/>
                </a:moveTo>
                <a:cubicBezTo>
                  <a:pt x="164860" y="-42872"/>
                  <a:pt x="263326" y="11288"/>
                  <a:pt x="376113" y="0"/>
                </a:cubicBezTo>
                <a:cubicBezTo>
                  <a:pt x="488900" y="-11288"/>
                  <a:pt x="774268" y="56162"/>
                  <a:pt x="999226" y="0"/>
                </a:cubicBezTo>
                <a:cubicBezTo>
                  <a:pt x="1224184" y="-56162"/>
                  <a:pt x="1381701" y="29448"/>
                  <a:pt x="1622338" y="0"/>
                </a:cubicBezTo>
                <a:cubicBezTo>
                  <a:pt x="1862975" y="-29448"/>
                  <a:pt x="1975344" y="67663"/>
                  <a:pt x="2307201" y="0"/>
                </a:cubicBezTo>
                <a:cubicBezTo>
                  <a:pt x="2639058" y="-67663"/>
                  <a:pt x="2651815" y="41305"/>
                  <a:pt x="2930313" y="0"/>
                </a:cubicBezTo>
                <a:cubicBezTo>
                  <a:pt x="3208811" y="-41305"/>
                  <a:pt x="3398367" y="79490"/>
                  <a:pt x="3615176" y="0"/>
                </a:cubicBezTo>
                <a:cubicBezTo>
                  <a:pt x="3831985" y="-79490"/>
                  <a:pt x="3993479" y="57679"/>
                  <a:pt x="4114789" y="0"/>
                </a:cubicBezTo>
                <a:cubicBezTo>
                  <a:pt x="4236099" y="-57679"/>
                  <a:pt x="4523254" y="708"/>
                  <a:pt x="4799651" y="0"/>
                </a:cubicBezTo>
                <a:cubicBezTo>
                  <a:pt x="5076048" y="-708"/>
                  <a:pt x="5136360" y="31414"/>
                  <a:pt x="5422764" y="0"/>
                </a:cubicBezTo>
                <a:cubicBezTo>
                  <a:pt x="5709168" y="-31414"/>
                  <a:pt x="5824850" y="63903"/>
                  <a:pt x="6174990" y="0"/>
                </a:cubicBezTo>
                <a:cubicBezTo>
                  <a:pt x="6201398" y="126750"/>
                  <a:pt x="6136511" y="354668"/>
                  <a:pt x="6174990" y="456741"/>
                </a:cubicBezTo>
                <a:cubicBezTo>
                  <a:pt x="6213469" y="558814"/>
                  <a:pt x="6144422" y="746000"/>
                  <a:pt x="6174990" y="858673"/>
                </a:cubicBezTo>
                <a:cubicBezTo>
                  <a:pt x="6205558" y="971346"/>
                  <a:pt x="6174915" y="1114652"/>
                  <a:pt x="6174990" y="1315413"/>
                </a:cubicBezTo>
                <a:cubicBezTo>
                  <a:pt x="6175065" y="1516174"/>
                  <a:pt x="6135883" y="1707505"/>
                  <a:pt x="6174990" y="1826963"/>
                </a:cubicBezTo>
                <a:cubicBezTo>
                  <a:pt x="5911361" y="1897423"/>
                  <a:pt x="5649417" y="1756107"/>
                  <a:pt x="5490127" y="1826963"/>
                </a:cubicBezTo>
                <a:cubicBezTo>
                  <a:pt x="5330837" y="1897819"/>
                  <a:pt x="5270854" y="1799865"/>
                  <a:pt x="5052265" y="1826963"/>
                </a:cubicBezTo>
                <a:cubicBezTo>
                  <a:pt x="4833676" y="1854061"/>
                  <a:pt x="4688502" y="1777744"/>
                  <a:pt x="4490902" y="1826963"/>
                </a:cubicBezTo>
                <a:cubicBezTo>
                  <a:pt x="4293302" y="1876182"/>
                  <a:pt x="4142716" y="1802706"/>
                  <a:pt x="3929539" y="1826963"/>
                </a:cubicBezTo>
                <a:cubicBezTo>
                  <a:pt x="3716362" y="1851220"/>
                  <a:pt x="3676741" y="1820442"/>
                  <a:pt x="3491676" y="1826963"/>
                </a:cubicBezTo>
                <a:cubicBezTo>
                  <a:pt x="3306611" y="1833484"/>
                  <a:pt x="3210980" y="1825798"/>
                  <a:pt x="2930313" y="1826963"/>
                </a:cubicBezTo>
                <a:cubicBezTo>
                  <a:pt x="2649646" y="1828128"/>
                  <a:pt x="2486113" y="1796080"/>
                  <a:pt x="2368951" y="1826963"/>
                </a:cubicBezTo>
                <a:cubicBezTo>
                  <a:pt x="2251789" y="1857846"/>
                  <a:pt x="1953705" y="1815291"/>
                  <a:pt x="1807588" y="1826963"/>
                </a:cubicBezTo>
                <a:cubicBezTo>
                  <a:pt x="1661471" y="1838635"/>
                  <a:pt x="1418384" y="1785317"/>
                  <a:pt x="1122725" y="1826963"/>
                </a:cubicBezTo>
                <a:cubicBezTo>
                  <a:pt x="827066" y="1868609"/>
                  <a:pt x="406308" y="1747211"/>
                  <a:pt x="0" y="1826963"/>
                </a:cubicBezTo>
                <a:cubicBezTo>
                  <a:pt x="-34356" y="1713355"/>
                  <a:pt x="2588" y="1557855"/>
                  <a:pt x="0" y="1425031"/>
                </a:cubicBezTo>
                <a:cubicBezTo>
                  <a:pt x="-2588" y="1292207"/>
                  <a:pt x="28953" y="1159022"/>
                  <a:pt x="0" y="968290"/>
                </a:cubicBezTo>
                <a:cubicBezTo>
                  <a:pt x="-28953" y="777558"/>
                  <a:pt x="13095" y="711646"/>
                  <a:pt x="0" y="493280"/>
                </a:cubicBezTo>
                <a:cubicBezTo>
                  <a:pt x="-13095" y="274914"/>
                  <a:pt x="15806" y="229022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807D0-697D-F3F0-B9E1-1F879FC280CA}"/>
              </a:ext>
            </a:extLst>
          </p:cNvPr>
          <p:cNvCxnSpPr/>
          <p:nvPr/>
        </p:nvCxnSpPr>
        <p:spPr>
          <a:xfrm>
            <a:off x="520388" y="4939929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4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FA3DA-FF91-4563-DA46-461A5B7FD9EF}"/>
              </a:ext>
            </a:extLst>
          </p:cNvPr>
          <p:cNvGrpSpPr/>
          <p:nvPr/>
        </p:nvGrpSpPr>
        <p:grpSpPr>
          <a:xfrm>
            <a:off x="7680176" y="620689"/>
            <a:ext cx="2736304" cy="5313094"/>
            <a:chOff x="7680176" y="620689"/>
            <a:chExt cx="2736304" cy="5313094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2694F132-166A-55B5-24CB-E369BB090F23}"/>
                </a:ext>
              </a:extLst>
            </p:cNvPr>
            <p:cNvSpPr/>
            <p:nvPr/>
          </p:nvSpPr>
          <p:spPr>
            <a:xfrm rot="10800000">
              <a:off x="7680176" y="2095734"/>
              <a:ext cx="1051476" cy="72008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5C284924-7A6C-1328-7197-B13AC04D4174}"/>
                </a:ext>
              </a:extLst>
            </p:cNvPr>
            <p:cNvSpPr txBox="1">
              <a:spLocks/>
            </p:cNvSpPr>
            <p:nvPr/>
          </p:nvSpPr>
          <p:spPr>
            <a:xfrm>
              <a:off x="8731652" y="620689"/>
              <a:ext cx="1684828" cy="5313094"/>
            </a:xfrm>
            <a:prstGeom prst="rect">
              <a:avLst/>
            </a:prstGeom>
            <a:solidFill>
              <a:srgbClr val="3D72D7"/>
            </a:solidFill>
          </p:spPr>
          <p:txBody>
            <a:bodyPr vert="horz" lIns="0" tIns="45720" rIns="91440" bIns="45720" rtlCol="0">
              <a:normAutofit fontScale="25000" lnSpcReduction="20000"/>
            </a:bodyPr>
            <a:lstStyle>
              <a:lvl1pPr marL="270000" indent="-27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0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08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Vivaldi" panose="03020602050506090804" pitchFamily="66" charset="0"/>
                <a:buNone/>
              </a:pPr>
              <a:endParaRPr lang="en-US" sz="6000"/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Node.js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hapi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Python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Django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FastAPI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Flask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py4web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Java/Spring Boot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ASP.NET Core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Blazor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Lisp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Rust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PHP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F#/Giraffe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Delphi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…</a:t>
              </a:r>
              <a:endParaRPr lang="sv-SE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F3D53-4DF4-693D-27D6-338E1521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DD54F-36F9-1F0B-76A9-28FF0CC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6DF571CB-B310-FB98-2292-75CEFAAA1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CD6D1-9D6E-9C51-743E-3F04B5BC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28302FF-E5A5-D54E-35D5-9B93B5C63393}"/>
              </a:ext>
            </a:extLst>
          </p:cNvPr>
          <p:cNvSpPr txBox="1">
            <a:spLocks/>
          </p:cNvSpPr>
          <p:nvPr/>
        </p:nvSpPr>
        <p:spPr>
          <a:xfrm>
            <a:off x="3575112" y="3933056"/>
            <a:ext cx="5041776" cy="783828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/>
              <a:t>HATEOAS</a:t>
            </a:r>
            <a:endParaRPr lang="sv-SE" sz="6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CEC4B95-9688-6354-33BD-253D2E25D37E}"/>
              </a:ext>
            </a:extLst>
          </p:cNvPr>
          <p:cNvSpPr txBox="1">
            <a:spLocks/>
          </p:cNvSpPr>
          <p:nvPr/>
        </p:nvSpPr>
        <p:spPr>
          <a:xfrm>
            <a:off x="2099556" y="5013647"/>
            <a:ext cx="7992888" cy="536184"/>
          </a:xfrm>
          <a:prstGeom prst="rect">
            <a:avLst/>
          </a:prstGeom>
        </p:spPr>
        <p:txBody>
          <a:bodyPr vert="horz" lIns="0" tIns="45720" rIns="91440" bIns="45720" rtlCol="0">
            <a:normAutofit fontScale="47500" lnSpcReduction="2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>
                <a:solidFill>
                  <a:srgbClr val="3D72D7"/>
                </a:solidFill>
              </a:rPr>
              <a:t>H</a:t>
            </a:r>
            <a:r>
              <a:rPr lang="sv-SE" sz="6000"/>
              <a:t>ypermedia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s </a:t>
            </a:r>
            <a:r>
              <a:rPr lang="sv-SE" sz="6000">
                <a:solidFill>
                  <a:srgbClr val="3D72D7"/>
                </a:solidFill>
              </a:rPr>
              <a:t>t</a:t>
            </a:r>
            <a:r>
              <a:rPr lang="sv-SE" sz="6000"/>
              <a:t>he </a:t>
            </a:r>
            <a:r>
              <a:rPr lang="sv-SE" sz="6000">
                <a:solidFill>
                  <a:srgbClr val="3D72D7"/>
                </a:solidFill>
              </a:rPr>
              <a:t>e</a:t>
            </a:r>
            <a:r>
              <a:rPr lang="sv-SE" sz="6000"/>
              <a:t>ngine </a:t>
            </a:r>
            <a:r>
              <a:rPr lang="sv-SE" sz="6000">
                <a:solidFill>
                  <a:srgbClr val="3D72D7"/>
                </a:solidFill>
              </a:rPr>
              <a:t>o</a:t>
            </a:r>
            <a:r>
              <a:rPr lang="sv-SE" sz="6000"/>
              <a:t>f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pplication </a:t>
            </a:r>
            <a:r>
              <a:rPr lang="sv-SE" sz="6000">
                <a:solidFill>
                  <a:srgbClr val="3D72D7"/>
                </a:solidFill>
              </a:rPr>
              <a:t>s</a:t>
            </a:r>
            <a:r>
              <a:rPr lang="sv-SE" sz="6000"/>
              <a:t>tate</a:t>
            </a:r>
            <a:endParaRPr lang="sv-SE" sz="6000" dirty="0"/>
          </a:p>
        </p:txBody>
      </p:sp>
    </p:spTree>
    <p:extLst>
      <p:ext uri="{BB962C8B-B14F-4D97-AF65-F5344CB8AC3E}">
        <p14:creationId xmlns:p14="http://schemas.microsoft.com/office/powerpoint/2010/main" val="72664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0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7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8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9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1332</TotalTime>
  <Words>874</Words>
  <Application>Microsoft Office PowerPoint</Application>
  <PresentationFormat>Widescreen</PresentationFormat>
  <Paragraphs>177</Paragraphs>
  <Slides>25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Swenug Örebro .NET Community Night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Show me!</vt:lpstr>
      <vt:lpstr>&lt;/&gt; htmx – Vad kan det här ge oss?</vt:lpstr>
      <vt:lpstr>&lt;/&gt; htmx – Vad kan det här ge oss?</vt:lpstr>
      <vt:lpstr>&lt;/&gt; htmx – triggers</vt:lpstr>
      <vt:lpstr>&lt;/&gt; htmx – targets</vt:lpstr>
      <vt:lpstr>&lt;/&gt; htmx – swapping</vt:lpstr>
      <vt:lpstr>&lt;/&gt; htmx – indicators</vt:lpstr>
      <vt:lpstr>&lt;/&gt; htmx – extensions</vt:lpstr>
      <vt:lpstr>&lt;/&gt; htmx – extensions</vt:lpstr>
      <vt:lpstr>&lt;/&gt; htmx – extensions</vt:lpstr>
      <vt:lpstr>Tack!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77</cp:revision>
  <dcterms:created xsi:type="dcterms:W3CDTF">2024-11-06T04:33:32Z</dcterms:created>
  <dcterms:modified xsi:type="dcterms:W3CDTF">2025-05-14T19:50:26Z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